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1" r:id="rId6"/>
    <p:sldId id="264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6FA1864-85EA-4F7C-982F-24147265D89D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51A43A7-98A7-4DA1-8F68-8029C1FDFDE6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1676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A774A37-616B-46D8-A737-3A11C625C06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0939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5E59794-8C91-45AC-BD57-16388DCCE28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9092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06AC0E-D34F-4DBB-84A7-E10D1D6B21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9910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4773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B40889-4AC2-4D85-BF0C-783C3208E57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1640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F12EED1-2711-4A23-A678-7B44A9CE39E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6905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47CB7C7-72A8-4B79-A11F-69E06D1ADC9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0074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DBB71E-02F7-4E9E-A65C-6272B21920E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6433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AB82A49-F35F-4217-B618-BD7147FF180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8688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2EC4A3-0D48-477D-B4D6-5E15D01558D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534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DB7F918-FCE7-409E-8723-10991A0EAC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40632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Thine be the glory,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risen, conquering Son;</a:t>
            </a:r>
            <a:endParaRPr lang="en-NZ" dirty="0"/>
          </a:p>
          <a:p>
            <a:r>
              <a:rPr lang="en-GB" dirty="0"/>
              <a:t>	endless is the </a:t>
            </a:r>
            <a:r>
              <a:rPr lang="en-GB" dirty="0" err="1"/>
              <a:t>vict’ry</a:t>
            </a:r>
            <a:endParaRPr lang="en-NZ" dirty="0"/>
          </a:p>
          <a:p>
            <a:r>
              <a:rPr lang="en-GB" dirty="0"/>
              <a:t>		thou o’er death hast won;</a:t>
            </a:r>
            <a:endParaRPr lang="en-NZ" dirty="0"/>
          </a:p>
          <a:p>
            <a:r>
              <a:rPr lang="en-GB" dirty="0"/>
              <a:t>	angels in bright raiment</a:t>
            </a:r>
            <a:endParaRPr lang="en-NZ" dirty="0"/>
          </a:p>
          <a:p>
            <a:r>
              <a:rPr lang="en-GB" dirty="0"/>
              <a:t>		rolled the stone away,</a:t>
            </a:r>
            <a:endParaRPr lang="en-NZ" dirty="0"/>
          </a:p>
          <a:p>
            <a:r>
              <a:rPr lang="en-GB" dirty="0"/>
              <a:t>	kept the folded grave clothes</a:t>
            </a:r>
            <a:endParaRPr lang="en-NZ" dirty="0"/>
          </a:p>
          <a:p>
            <a:r>
              <a:rPr lang="en-GB" dirty="0"/>
              <a:t>		where thy body lay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302]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Thine be the glory,</a:t>
            </a:r>
            <a:endParaRPr lang="en-NZ" i="1" dirty="0"/>
          </a:p>
          <a:p>
            <a:r>
              <a:rPr lang="en-GB" i="1" dirty="0"/>
              <a:t>		risen, conquering Son;</a:t>
            </a:r>
            <a:endParaRPr lang="en-NZ" i="1" dirty="0"/>
          </a:p>
          <a:p>
            <a:r>
              <a:rPr lang="en-GB" i="1" dirty="0"/>
              <a:t>	endless is the </a:t>
            </a:r>
            <a:r>
              <a:rPr lang="en-GB" i="1" dirty="0" err="1"/>
              <a:t>vict’ry</a:t>
            </a:r>
            <a:endParaRPr lang="en-NZ" i="1" dirty="0"/>
          </a:p>
          <a:p>
            <a:r>
              <a:rPr lang="en-GB" i="1" dirty="0"/>
              <a:t>		thou o’er death hast won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Lo! Jesus meets us,</a:t>
            </a:r>
            <a:endParaRPr lang="en-NZ" dirty="0"/>
          </a:p>
          <a:p>
            <a:r>
              <a:rPr lang="en-GB" dirty="0"/>
              <a:t>		risen from the tomb;</a:t>
            </a:r>
            <a:endParaRPr lang="en-NZ" dirty="0"/>
          </a:p>
          <a:p>
            <a:r>
              <a:rPr lang="en-GB" dirty="0"/>
              <a:t>	lovingly he greets us,</a:t>
            </a:r>
            <a:endParaRPr lang="en-NZ" dirty="0"/>
          </a:p>
          <a:p>
            <a:r>
              <a:rPr lang="en-GB" dirty="0"/>
              <a:t>		scatters fear and gloom;</a:t>
            </a:r>
            <a:endParaRPr lang="en-NZ" dirty="0"/>
          </a:p>
          <a:p>
            <a:r>
              <a:rPr lang="en-GB" dirty="0"/>
              <a:t>	let the church with gladness</a:t>
            </a:r>
            <a:endParaRPr lang="en-NZ" dirty="0"/>
          </a:p>
          <a:p>
            <a:r>
              <a:rPr lang="en-GB" dirty="0"/>
              <a:t>		hymns of triumph sing,</a:t>
            </a:r>
            <a:endParaRPr lang="en-NZ" dirty="0"/>
          </a:p>
          <a:p>
            <a:r>
              <a:rPr lang="en-GB" dirty="0"/>
              <a:t>	for her Lord now </a:t>
            </a:r>
            <a:r>
              <a:rPr lang="en-GB" dirty="0" err="1"/>
              <a:t>liveth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death hath lost its sting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86582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Thine be the glory,</a:t>
            </a:r>
            <a:endParaRPr lang="en-NZ" i="1" dirty="0"/>
          </a:p>
          <a:p>
            <a:r>
              <a:rPr lang="en-GB" i="1" dirty="0"/>
              <a:t>		risen, conquering Son;</a:t>
            </a:r>
            <a:endParaRPr lang="en-NZ" i="1" dirty="0"/>
          </a:p>
          <a:p>
            <a:r>
              <a:rPr lang="en-GB" i="1" dirty="0"/>
              <a:t>	endless is the </a:t>
            </a:r>
            <a:r>
              <a:rPr lang="en-GB" i="1" dirty="0" err="1"/>
              <a:t>vict’ry</a:t>
            </a:r>
            <a:endParaRPr lang="en-NZ" i="1" dirty="0"/>
          </a:p>
          <a:p>
            <a:r>
              <a:rPr lang="en-GB" i="1" dirty="0"/>
              <a:t>		thou o’er death hast won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3767715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 more we doubt thee,</a:t>
            </a:r>
            <a:endParaRPr lang="en-NZ" dirty="0"/>
          </a:p>
          <a:p>
            <a:r>
              <a:rPr lang="en-GB" dirty="0"/>
              <a:t>		glorious Prince of life;</a:t>
            </a:r>
            <a:endParaRPr lang="en-NZ" dirty="0"/>
          </a:p>
          <a:p>
            <a:r>
              <a:rPr lang="en-GB" dirty="0"/>
              <a:t>	life is naught without thee:</a:t>
            </a:r>
            <a:endParaRPr lang="en-NZ" dirty="0"/>
          </a:p>
          <a:p>
            <a:r>
              <a:rPr lang="en-GB" dirty="0"/>
              <a:t>		aid us in our strife;</a:t>
            </a:r>
            <a:endParaRPr lang="en-NZ" dirty="0"/>
          </a:p>
          <a:p>
            <a:r>
              <a:rPr lang="en-GB" dirty="0"/>
              <a:t>	make us more than conquerors,</a:t>
            </a:r>
            <a:endParaRPr lang="en-NZ" dirty="0"/>
          </a:p>
          <a:p>
            <a:r>
              <a:rPr lang="en-GB" dirty="0"/>
              <a:t>		through thy deathless love:</a:t>
            </a:r>
            <a:endParaRPr lang="en-NZ" dirty="0"/>
          </a:p>
          <a:p>
            <a:r>
              <a:rPr lang="en-GB" dirty="0"/>
              <a:t>	bring us safe through Jordan</a:t>
            </a:r>
            <a:endParaRPr lang="en-NZ" dirty="0"/>
          </a:p>
          <a:p>
            <a:r>
              <a:rPr lang="en-GB" dirty="0"/>
              <a:t>		to thy home above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Thine be the glory,</a:t>
            </a:r>
            <a:endParaRPr lang="en-NZ" i="1" dirty="0"/>
          </a:p>
          <a:p>
            <a:r>
              <a:rPr lang="en-GB" i="1" dirty="0"/>
              <a:t>		risen, conquering Son;</a:t>
            </a:r>
            <a:endParaRPr lang="en-NZ" i="1" dirty="0"/>
          </a:p>
          <a:p>
            <a:r>
              <a:rPr lang="en-GB" i="1" dirty="0"/>
              <a:t>	endless is the </a:t>
            </a:r>
            <a:r>
              <a:rPr lang="en-GB" i="1" dirty="0" err="1"/>
              <a:t>vict’ry</a:t>
            </a:r>
            <a:endParaRPr lang="en-NZ" i="1" dirty="0"/>
          </a:p>
          <a:p>
            <a:r>
              <a:rPr lang="en-GB" i="1" dirty="0"/>
              <a:t>		thou o’er death hast won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302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Edmond L. </a:t>
            </a:r>
            <a:r>
              <a:rPr lang="en-GB" sz="1000" dirty="0" err="1"/>
              <a:t>Budry</a:t>
            </a:r>
            <a:r>
              <a:rPr lang="en-GB" sz="1000" dirty="0"/>
              <a:t>, 1884; tr. Richard B. Hoyle, 1923</a:t>
            </a:r>
            <a:endParaRPr lang="en-NZ" sz="1000" dirty="0"/>
          </a:p>
          <a:p>
            <a:pPr algn="r"/>
            <a:r>
              <a:rPr lang="en-GB" sz="1000" dirty="0"/>
              <a:t>Tune: George F. Handel, 1747, adapt.</a:t>
            </a:r>
            <a:endParaRPr lang="en-NZ" sz="1000" dirty="0"/>
          </a:p>
        </p:txBody>
      </p:sp>
    </p:spTree>
    <p:extLst>
      <p:ext uri="{BB962C8B-B14F-4D97-AF65-F5344CB8AC3E}">
        <p14:creationId xmlns:p14="http://schemas.microsoft.com/office/powerpoint/2010/main" val="182010957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46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2014-03-03T02:32:26Z</dcterms:created>
  <dcterms:modified xsi:type="dcterms:W3CDTF">2014-03-03T02:34:11Z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